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7"/>
  </p:normalViewPr>
  <p:slideViewPr>
    <p:cSldViewPr snapToGrid="0" snapToObjects="1">
      <p:cViewPr>
        <p:scale>
          <a:sx n="50" d="100"/>
          <a:sy n="50" d="100"/>
        </p:scale>
        <p:origin x="292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13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40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43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1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26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92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51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47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64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5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84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6566-1DC2-6A44-951D-5D860939DC43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DACB1-99BC-EC49-80E0-6C79086D0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05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48034" y="0"/>
            <a:ext cx="10273966" cy="13538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57000" cy="12827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1282700"/>
            <a:ext cx="10287000" cy="23241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52" y="3479210"/>
            <a:ext cx="6679264" cy="299986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34" y="6420665"/>
            <a:ext cx="10325100" cy="66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265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</cp:revision>
  <dcterms:created xsi:type="dcterms:W3CDTF">2017-11-25T14:20:43Z</dcterms:created>
  <dcterms:modified xsi:type="dcterms:W3CDTF">2017-11-25T14:34:00Z</dcterms:modified>
</cp:coreProperties>
</file>